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6"/>
  </p:notesMasterIdLst>
  <p:handoutMasterIdLst>
    <p:handoutMasterId r:id="rId17"/>
  </p:handoutMasterIdLst>
  <p:sldIdLst>
    <p:sldId id="256" r:id="rId4"/>
    <p:sldId id="273" r:id="rId5"/>
    <p:sldId id="359" r:id="rId6"/>
    <p:sldId id="360" r:id="rId7"/>
    <p:sldId id="368" r:id="rId8"/>
    <p:sldId id="361" r:id="rId9"/>
    <p:sldId id="367" r:id="rId10"/>
    <p:sldId id="364" r:id="rId11"/>
    <p:sldId id="366" r:id="rId12"/>
    <p:sldId id="365" r:id="rId13"/>
    <p:sldId id="373" r:id="rId14"/>
    <p:sldId id="363" r:id="rId15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intha Westerink" initials="JW" lastIdx="1" clrIdx="0">
    <p:extLst>
      <p:ext uri="{19B8F6BF-5375-455C-9EA6-DF929625EA0E}">
        <p15:presenceInfo xmlns:p15="http://schemas.microsoft.com/office/powerpoint/2012/main" userId="S::j.westerink@helicon.nl::c1c74fd5-67fa-43d8-8063-0adb3063a5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A85"/>
    <a:srgbClr val="6E9E80"/>
    <a:srgbClr val="4EBE7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6818BE-E1D4-4184-919E-220ACF71C0D5}" v="2" dt="2020-10-05T14:14:10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3073" autoAdjust="0"/>
  </p:normalViewPr>
  <p:slideViewPr>
    <p:cSldViewPr>
      <p:cViewPr varScale="1">
        <p:scale>
          <a:sx n="62" d="100"/>
          <a:sy n="62" d="100"/>
        </p:scale>
        <p:origin x="172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446818BE-E1D4-4184-919E-220ACF71C0D5}"/>
    <pc:docChg chg="custSel delSld modSld">
      <pc:chgData name="Jacintha Westerink" userId="c1c74fd5-67fa-43d8-8063-0adb3063a5fc" providerId="ADAL" clId="{446818BE-E1D4-4184-919E-220ACF71C0D5}" dt="2020-10-05T14:16:05.322" v="62" actId="255"/>
      <pc:docMkLst>
        <pc:docMk/>
      </pc:docMkLst>
      <pc:sldChg chg="modSp mod">
        <pc:chgData name="Jacintha Westerink" userId="c1c74fd5-67fa-43d8-8063-0adb3063a5fc" providerId="ADAL" clId="{446818BE-E1D4-4184-919E-220ACF71C0D5}" dt="2020-10-05T14:13:06.913" v="33" actId="14100"/>
        <pc:sldMkLst>
          <pc:docMk/>
          <pc:sldMk cId="0" sldId="256"/>
        </pc:sldMkLst>
        <pc:spChg chg="mod">
          <ac:chgData name="Jacintha Westerink" userId="c1c74fd5-67fa-43d8-8063-0adb3063a5fc" providerId="ADAL" clId="{446818BE-E1D4-4184-919E-220ACF71C0D5}" dt="2020-10-05T14:13:06.913" v="33" actId="14100"/>
          <ac:spMkLst>
            <pc:docMk/>
            <pc:sldMk cId="0" sldId="256"/>
            <ac:spMk id="16386" creationId="{00000000-0000-0000-0000-000000000000}"/>
          </ac:spMkLst>
        </pc:spChg>
      </pc:sldChg>
      <pc:sldChg chg="del">
        <pc:chgData name="Jacintha Westerink" userId="c1c74fd5-67fa-43d8-8063-0adb3063a5fc" providerId="ADAL" clId="{446818BE-E1D4-4184-919E-220ACF71C0D5}" dt="2020-10-05T14:14:29.923" v="48" actId="47"/>
        <pc:sldMkLst>
          <pc:docMk/>
          <pc:sldMk cId="0" sldId="351"/>
        </pc:sldMkLst>
      </pc:sldChg>
      <pc:sldChg chg="del">
        <pc:chgData name="Jacintha Westerink" userId="c1c74fd5-67fa-43d8-8063-0adb3063a5fc" providerId="ADAL" clId="{446818BE-E1D4-4184-919E-220ACF71C0D5}" dt="2020-10-05T14:14:18.781" v="46" actId="47"/>
        <pc:sldMkLst>
          <pc:docMk/>
          <pc:sldMk cId="2188483789" sldId="357"/>
        </pc:sldMkLst>
      </pc:sldChg>
      <pc:sldChg chg="modSp mod">
        <pc:chgData name="Jacintha Westerink" userId="c1c74fd5-67fa-43d8-8063-0adb3063a5fc" providerId="ADAL" clId="{446818BE-E1D4-4184-919E-220ACF71C0D5}" dt="2020-10-05T14:16:05.322" v="62" actId="255"/>
        <pc:sldMkLst>
          <pc:docMk/>
          <pc:sldMk cId="1529308353" sldId="363"/>
        </pc:sldMkLst>
        <pc:spChg chg="mod">
          <ac:chgData name="Jacintha Westerink" userId="c1c74fd5-67fa-43d8-8063-0adb3063a5fc" providerId="ADAL" clId="{446818BE-E1D4-4184-919E-220ACF71C0D5}" dt="2020-10-05T14:16:05.322" v="62" actId="255"/>
          <ac:spMkLst>
            <pc:docMk/>
            <pc:sldMk cId="1529308353" sldId="363"/>
            <ac:spMk id="2" creationId="{00000000-0000-0000-0000-000000000000}"/>
          </ac:spMkLst>
        </pc:spChg>
      </pc:sldChg>
      <pc:sldChg chg="del">
        <pc:chgData name="Jacintha Westerink" userId="c1c74fd5-67fa-43d8-8063-0adb3063a5fc" providerId="ADAL" clId="{446818BE-E1D4-4184-919E-220ACF71C0D5}" dt="2020-10-05T14:14:22.208" v="47" actId="47"/>
        <pc:sldMkLst>
          <pc:docMk/>
          <pc:sldMk cId="2040453009" sldId="369"/>
        </pc:sldMkLst>
      </pc:sldChg>
      <pc:sldChg chg="del">
        <pc:chgData name="Jacintha Westerink" userId="c1c74fd5-67fa-43d8-8063-0adb3063a5fc" providerId="ADAL" clId="{446818BE-E1D4-4184-919E-220ACF71C0D5}" dt="2020-10-05T14:13:42.154" v="34" actId="47"/>
        <pc:sldMkLst>
          <pc:docMk/>
          <pc:sldMk cId="3051634550" sldId="370"/>
        </pc:sldMkLst>
      </pc:sldChg>
      <pc:sldChg chg="del">
        <pc:chgData name="Jacintha Westerink" userId="c1c74fd5-67fa-43d8-8063-0adb3063a5fc" providerId="ADAL" clId="{446818BE-E1D4-4184-919E-220ACF71C0D5}" dt="2020-10-05T14:14:04.034" v="41" actId="47"/>
        <pc:sldMkLst>
          <pc:docMk/>
          <pc:sldMk cId="3727914138" sldId="371"/>
        </pc:sldMkLst>
      </pc:sldChg>
      <pc:sldChg chg="del">
        <pc:chgData name="Jacintha Westerink" userId="c1c74fd5-67fa-43d8-8063-0adb3063a5fc" providerId="ADAL" clId="{446818BE-E1D4-4184-919E-220ACF71C0D5}" dt="2020-10-05T14:14:07.056" v="42" actId="47"/>
        <pc:sldMkLst>
          <pc:docMk/>
          <pc:sldMk cId="2400091945" sldId="372"/>
        </pc:sldMkLst>
      </pc:sldChg>
      <pc:sldChg chg="del">
        <pc:chgData name="Jacintha Westerink" userId="c1c74fd5-67fa-43d8-8063-0adb3063a5fc" providerId="ADAL" clId="{446818BE-E1D4-4184-919E-220ACF71C0D5}" dt="2020-10-05T14:14:03.559" v="40" actId="47"/>
        <pc:sldMkLst>
          <pc:docMk/>
          <pc:sldMk cId="3814264218" sldId="374"/>
        </pc:sldMkLst>
      </pc:sldChg>
      <pc:sldChg chg="del">
        <pc:chgData name="Jacintha Westerink" userId="c1c74fd5-67fa-43d8-8063-0adb3063a5fc" providerId="ADAL" clId="{446818BE-E1D4-4184-919E-220ACF71C0D5}" dt="2020-10-05T14:14:03.103" v="39" actId="47"/>
        <pc:sldMkLst>
          <pc:docMk/>
          <pc:sldMk cId="2237444656" sldId="375"/>
        </pc:sldMkLst>
      </pc:sldChg>
      <pc:sldChg chg="del">
        <pc:chgData name="Jacintha Westerink" userId="c1c74fd5-67fa-43d8-8063-0adb3063a5fc" providerId="ADAL" clId="{446818BE-E1D4-4184-919E-220ACF71C0D5}" dt="2020-10-05T14:14:02.744" v="38" actId="47"/>
        <pc:sldMkLst>
          <pc:docMk/>
          <pc:sldMk cId="3916116058" sldId="376"/>
        </pc:sldMkLst>
      </pc:sldChg>
      <pc:sldChg chg="del">
        <pc:chgData name="Jacintha Westerink" userId="c1c74fd5-67fa-43d8-8063-0adb3063a5fc" providerId="ADAL" clId="{446818BE-E1D4-4184-919E-220ACF71C0D5}" dt="2020-10-05T14:14:02.317" v="37" actId="47"/>
        <pc:sldMkLst>
          <pc:docMk/>
          <pc:sldMk cId="1689165205" sldId="377"/>
        </pc:sldMkLst>
      </pc:sldChg>
      <pc:sldChg chg="del">
        <pc:chgData name="Jacintha Westerink" userId="c1c74fd5-67fa-43d8-8063-0adb3063a5fc" providerId="ADAL" clId="{446818BE-E1D4-4184-919E-220ACF71C0D5}" dt="2020-10-05T14:14:01.879" v="36" actId="47"/>
        <pc:sldMkLst>
          <pc:docMk/>
          <pc:sldMk cId="2364371055" sldId="378"/>
        </pc:sldMkLst>
      </pc:sldChg>
      <pc:sldChg chg="del">
        <pc:chgData name="Jacintha Westerink" userId="c1c74fd5-67fa-43d8-8063-0adb3063a5fc" providerId="ADAL" clId="{446818BE-E1D4-4184-919E-220ACF71C0D5}" dt="2020-10-05T14:14:01.360" v="35" actId="47"/>
        <pc:sldMkLst>
          <pc:docMk/>
          <pc:sldMk cId="3175198849" sldId="3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CE4A4D-AA8F-4135-B5E4-2DF1381AD298}" type="datetimeFigureOut">
              <a:rPr lang="nl-NL"/>
              <a:pPr>
                <a:defRPr/>
              </a:pPr>
              <a:t>5-10-2020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AC14F-316C-4D68-850C-5E1E06F3C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6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0E97DC-4601-4942-B353-C16F68499A98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794771-5E3F-445D-BCA5-EEB445BAFA9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4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2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3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6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8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4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25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50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25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84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775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901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400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87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985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333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832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873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904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92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9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37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148263" y="3933825"/>
            <a:ext cx="3529012" cy="17994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 err="1"/>
              <a:t>Assortimentskennis</a:t>
            </a:r>
            <a:r>
              <a:rPr lang="en-US" sz="2000" dirty="0"/>
              <a:t> </a:t>
            </a:r>
          </a:p>
          <a:p>
            <a:pPr algn="ctr"/>
            <a:r>
              <a:rPr lang="en-US" sz="2400" dirty="0"/>
              <a:t>WZP</a:t>
            </a:r>
          </a:p>
          <a:p>
            <a:pPr algn="ctr"/>
            <a:r>
              <a:rPr lang="en-US" sz="2400" dirty="0" err="1"/>
              <a:t>Oefentoets</a:t>
            </a:r>
            <a:r>
              <a:rPr lang="en-US" sz="2400" dirty="0"/>
              <a:t> 1-12</a:t>
            </a:r>
          </a:p>
          <a:p>
            <a:pPr algn="ctr"/>
            <a:r>
              <a:rPr lang="en-US" sz="2400" dirty="0" err="1"/>
              <a:t>Antwoorden</a:t>
            </a:r>
            <a:r>
              <a:rPr lang="en-US" sz="2400" dirty="0"/>
              <a:t> </a:t>
            </a:r>
          </a:p>
          <a:p>
            <a:pPr algn="ctr"/>
            <a:endParaRPr lang="nl-N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8436" y="260648"/>
            <a:ext cx="6059016" cy="1354162"/>
          </a:xfrm>
        </p:spPr>
        <p:txBody>
          <a:bodyPr/>
          <a:lstStyle/>
          <a:p>
            <a:pPr algn="l"/>
            <a:r>
              <a:rPr lang="nl-NL" sz="3600" dirty="0" err="1"/>
              <a:t>Ammi</a:t>
            </a:r>
            <a:r>
              <a:rPr lang="nl-NL" sz="3600" dirty="0"/>
              <a:t> </a:t>
            </a:r>
            <a:r>
              <a:rPr lang="nl-NL" sz="3600" dirty="0" err="1"/>
              <a:t>majus</a:t>
            </a:r>
            <a:br>
              <a:rPr lang="nl-NL" sz="3600" dirty="0"/>
            </a:br>
            <a:r>
              <a:rPr lang="nl-NL" sz="2800" dirty="0"/>
              <a:t>Witte kantbloem		</a:t>
            </a:r>
            <a:endParaRPr lang="nl-NL" sz="2400" dirty="0"/>
          </a:p>
        </p:txBody>
      </p:sp>
      <p:pic>
        <p:nvPicPr>
          <p:cNvPr id="2050" name="Picture 2" descr="Afbeeldingsresultaat voor ammi maj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0"/>
            <a:ext cx="3312368" cy="49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ammi maj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12368"/>
            <a:ext cx="3619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7255396" y="4852302"/>
            <a:ext cx="1888604" cy="232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11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754C35B8-FAA5-4BA0-BEB9-EF9807192AD5}"/>
              </a:ext>
            </a:extLst>
          </p:cNvPr>
          <p:cNvSpPr txBox="1">
            <a:spLocks/>
          </p:cNvSpPr>
          <p:nvPr/>
        </p:nvSpPr>
        <p:spPr>
          <a:xfrm>
            <a:off x="214884" y="3933056"/>
            <a:ext cx="3312368" cy="28379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West Azië </a:t>
            </a:r>
          </a:p>
          <a:p>
            <a:r>
              <a:rPr lang="nl-NL" sz="2400" dirty="0"/>
              <a:t>Subtropisch / mediterraan klimaat</a:t>
            </a:r>
          </a:p>
        </p:txBody>
      </p:sp>
    </p:spTree>
    <p:extLst>
      <p:ext uri="{BB962C8B-B14F-4D97-AF65-F5344CB8AC3E}">
        <p14:creationId xmlns:p14="http://schemas.microsoft.com/office/powerpoint/2010/main" val="36190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Afbeeldingsresultaat voor ananas  snijblo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24848"/>
            <a:ext cx="2880320" cy="29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6995120" cy="1354162"/>
          </a:xfrm>
        </p:spPr>
        <p:txBody>
          <a:bodyPr/>
          <a:lstStyle/>
          <a:p>
            <a:pPr algn="l"/>
            <a:r>
              <a:rPr lang="nl-NL" sz="3600" dirty="0"/>
              <a:t>Ananas </a:t>
            </a:r>
            <a:r>
              <a:rPr lang="nl-NL" sz="3600" dirty="0" err="1"/>
              <a:t>comosus</a:t>
            </a:r>
            <a:r>
              <a:rPr lang="nl-NL" sz="3600" dirty="0"/>
              <a:t> ‘Variegatus’</a:t>
            </a:r>
            <a:br>
              <a:rPr lang="nl-NL" sz="3600" dirty="0"/>
            </a:br>
            <a:r>
              <a:rPr lang="nl-NL" sz="2800" dirty="0"/>
              <a:t>Bonte ananas	</a:t>
            </a:r>
            <a:endParaRPr lang="nl-NL" sz="2400" dirty="0"/>
          </a:p>
        </p:txBody>
      </p:sp>
      <p:pic>
        <p:nvPicPr>
          <p:cNvPr id="5122" name="Picture 2" descr="Afbeeldingsresultaat voor ananas comosus varieg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41" y="1733576"/>
            <a:ext cx="4048590" cy="323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ananas comosus variega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509555" cy="22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ananas  snijblo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89" y="2324848"/>
            <a:ext cx="2938191" cy="29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F6534E0D-2A32-4B18-9585-55EA27FB1CE4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Zuid-Amerika </a:t>
            </a:r>
          </a:p>
          <a:p>
            <a:r>
              <a:rPr lang="nl-NL" sz="2400" dirty="0"/>
              <a:t>Tropisch klimaat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BE5C125-2EDE-4A24-A3B5-2C741A412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12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21802"/>
            <a:ext cx="6491064" cy="4752528"/>
          </a:xfrm>
        </p:spPr>
        <p:txBody>
          <a:bodyPr/>
          <a:lstStyle/>
          <a:p>
            <a:pPr algn="l"/>
            <a:r>
              <a:rPr lang="nl-NL" sz="4000" dirty="0"/>
              <a:t>Beoordeling:</a:t>
            </a:r>
            <a:br>
              <a:rPr lang="nl-NL" sz="4000" u="sng" dirty="0"/>
            </a:br>
            <a:br>
              <a:rPr lang="nl-NL" sz="4000" u="sng" dirty="0"/>
            </a:br>
            <a:br>
              <a:rPr lang="nl-NL" sz="4000" u="sng" dirty="0"/>
            </a:br>
            <a:br>
              <a:rPr lang="nl-NL" sz="4000" u="sng" dirty="0"/>
            </a:br>
            <a:r>
              <a:rPr lang="nl-NL" sz="4000" u="sng" dirty="0"/>
              <a:t>Totaal punten  </a:t>
            </a:r>
            <a:r>
              <a:rPr lang="nl-NL" sz="4000" dirty="0"/>
              <a:t>= cijfer</a:t>
            </a:r>
            <a:br>
              <a:rPr lang="nl-NL" sz="2400" dirty="0"/>
            </a:br>
            <a:r>
              <a:rPr lang="nl-NL" sz="2400" dirty="0"/>
              <a:t>	</a:t>
            </a:r>
            <a:r>
              <a:rPr lang="nl-NL" sz="4000" dirty="0"/>
              <a:t>2,2</a:t>
            </a:r>
          </a:p>
        </p:txBody>
      </p:sp>
    </p:spTree>
    <p:extLst>
      <p:ext uri="{BB962C8B-B14F-4D97-AF65-F5344CB8AC3E}">
        <p14:creationId xmlns:p14="http://schemas.microsoft.com/office/powerpoint/2010/main" val="152930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28E1-4108-4A02-B049-8B002428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F066D-FADF-4342-9E36-1713F0E5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640"/>
            <a:ext cx="8263830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u="sng" dirty="0"/>
              <a:t>Maak de oefentoets, werk volgens onderstaande manier: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Schrijf van elke plant de volledige wetenschappelijke naam op.</a:t>
            </a:r>
          </a:p>
          <a:p>
            <a:endParaRPr lang="nl-NL" sz="2400" dirty="0"/>
          </a:p>
          <a:p>
            <a:r>
              <a:rPr lang="nl-NL" sz="2400" dirty="0"/>
              <a:t>Schrijf (indien aanwezig) de Nederlandse naam op.</a:t>
            </a:r>
          </a:p>
          <a:p>
            <a:endParaRPr lang="nl-NL" sz="2400" dirty="0"/>
          </a:p>
          <a:p>
            <a:r>
              <a:rPr lang="nl-NL" sz="2400" dirty="0"/>
              <a:t>Controleer je antwoorden (Antwoordvel Wikiwijs)</a:t>
            </a:r>
          </a:p>
          <a:p>
            <a:endParaRPr lang="nl-NL" sz="2400" dirty="0"/>
          </a:p>
          <a:p>
            <a:r>
              <a:rPr lang="nl-NL" sz="2400" dirty="0"/>
              <a:t>Kijk je werk na: 	- elke Latijnse naam 1 punt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				- elke Nederlandse naam 0,5 punt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uitrekenen: </a:t>
            </a:r>
          </a:p>
          <a:p>
            <a:pPr marL="0" indent="0">
              <a:buNone/>
            </a:pPr>
            <a:r>
              <a:rPr lang="nl-NL" sz="2400" dirty="0"/>
              <a:t>   punten optellen en delen volgens laatste dia “Beoordeling”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doorgeven aan docent (Teams)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37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0484" y="170113"/>
            <a:ext cx="6203032" cy="1498178"/>
          </a:xfrm>
        </p:spPr>
        <p:txBody>
          <a:bodyPr/>
          <a:lstStyle/>
          <a:p>
            <a:pPr algn="l"/>
            <a:r>
              <a:rPr lang="nl-NL" sz="3600" dirty="0" err="1"/>
              <a:t>Achillea</a:t>
            </a:r>
            <a:r>
              <a:rPr lang="nl-NL" sz="3600" dirty="0"/>
              <a:t> </a:t>
            </a:r>
            <a:r>
              <a:rPr lang="nl-NL" sz="3600" dirty="0" err="1"/>
              <a:t>filipendulina</a:t>
            </a:r>
            <a:br>
              <a:rPr lang="nl-NL" sz="3600" dirty="0"/>
            </a:br>
            <a:r>
              <a:rPr lang="nl-NL" sz="2800" dirty="0" err="1"/>
              <a:t>Duizenblad</a:t>
            </a:r>
            <a:r>
              <a:rPr lang="nl-NL" sz="2800" dirty="0"/>
              <a:t>				</a:t>
            </a:r>
            <a:endParaRPr lang="nl-NL" sz="2400" dirty="0"/>
          </a:p>
        </p:txBody>
      </p:sp>
      <p:sp>
        <p:nvSpPr>
          <p:cNvPr id="3" name="AutoShape 2" descr="Afbeeldingsresultaat voor achillea filipendu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56856"/>
            <a:ext cx="4822978" cy="361257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3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7170" name="Picture 2" descr="Afbeeldingsresultaat voor achillea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1" y="1430724"/>
            <a:ext cx="3810000" cy="38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29791" y="1430724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371723" y="5182827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11">
            <a:extLst>
              <a:ext uri="{FF2B5EF4-FFF2-40B4-BE49-F238E27FC236}">
                <a16:creationId xmlns:a16="http://schemas.microsoft.com/office/drawing/2014/main" id="{E63E07DB-F6EC-4106-9702-E2BF6DFAFF8E}"/>
              </a:ext>
            </a:extLst>
          </p:cNvPr>
          <p:cNvSpPr txBox="1">
            <a:spLocks/>
          </p:cNvSpPr>
          <p:nvPr/>
        </p:nvSpPr>
        <p:spPr>
          <a:xfrm>
            <a:off x="307975" y="5396730"/>
            <a:ext cx="5365228" cy="133464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Europa, gematigde streken van  Azië </a:t>
            </a:r>
          </a:p>
          <a:p>
            <a:r>
              <a:rPr lang="nl-NL" sz="2400" dirty="0"/>
              <a:t>Gematigd zeeklimaat </a:t>
            </a:r>
          </a:p>
        </p:txBody>
      </p:sp>
    </p:spTree>
    <p:extLst>
      <p:ext uri="{BB962C8B-B14F-4D97-AF65-F5344CB8AC3E}">
        <p14:creationId xmlns:p14="http://schemas.microsoft.com/office/powerpoint/2010/main" val="36309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74485"/>
            <a:ext cx="5987008" cy="1498178"/>
          </a:xfrm>
        </p:spPr>
        <p:txBody>
          <a:bodyPr/>
          <a:lstStyle/>
          <a:p>
            <a:pPr algn="l"/>
            <a:r>
              <a:rPr lang="nl-NL" sz="3600" dirty="0" err="1"/>
              <a:t>Adiantum</a:t>
            </a:r>
            <a:r>
              <a:rPr lang="nl-NL" sz="3600" dirty="0"/>
              <a:t> </a:t>
            </a:r>
            <a:r>
              <a:rPr lang="nl-NL" sz="3600" dirty="0" err="1"/>
              <a:t>raddianum</a:t>
            </a:r>
            <a:br>
              <a:rPr lang="nl-NL" sz="3600" dirty="0"/>
            </a:br>
            <a:r>
              <a:rPr lang="nl-NL" sz="2800" dirty="0"/>
              <a:t>Venushaar				</a:t>
            </a:r>
            <a:endParaRPr lang="nl-NL" sz="2400" dirty="0"/>
          </a:p>
        </p:txBody>
      </p:sp>
      <p:pic>
        <p:nvPicPr>
          <p:cNvPr id="4098" name="Picture 2" descr="Afbeeldingsresultaat voor adiantum radd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51" y="1565151"/>
            <a:ext cx="4525037" cy="3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4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5124" name="Picture 4" descr="Afbeeldingsresultaat voor adiantum raddia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506295" cy="26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D16B465C-E371-49CF-9F6B-C49CD4C7666C}"/>
              </a:ext>
            </a:extLst>
          </p:cNvPr>
          <p:cNvSpPr txBox="1">
            <a:spLocks/>
          </p:cNvSpPr>
          <p:nvPr/>
        </p:nvSpPr>
        <p:spPr>
          <a:xfrm>
            <a:off x="214884" y="4653136"/>
            <a:ext cx="4861172" cy="21178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 Zuid-Amerika</a:t>
            </a:r>
          </a:p>
          <a:p>
            <a:r>
              <a:rPr lang="nl-NL" sz="2400" dirty="0"/>
              <a:t> Tropisch klimaat</a:t>
            </a:r>
          </a:p>
        </p:txBody>
      </p:sp>
    </p:spTree>
    <p:extLst>
      <p:ext uri="{BB962C8B-B14F-4D97-AF65-F5344CB8AC3E}">
        <p14:creationId xmlns:p14="http://schemas.microsoft.com/office/powerpoint/2010/main" val="1241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347048" cy="1354162"/>
          </a:xfrm>
        </p:spPr>
        <p:txBody>
          <a:bodyPr/>
          <a:lstStyle/>
          <a:p>
            <a:pPr algn="l"/>
            <a:r>
              <a:rPr lang="nl-NL" sz="3600" dirty="0" err="1"/>
              <a:t>Aechmea</a:t>
            </a:r>
            <a:r>
              <a:rPr lang="nl-NL" sz="3600" dirty="0"/>
              <a:t> </a:t>
            </a:r>
            <a:r>
              <a:rPr lang="nl-NL" sz="3600" dirty="0" err="1"/>
              <a:t>fasciata</a:t>
            </a:r>
            <a:br>
              <a:rPr lang="nl-NL" sz="2400" dirty="0"/>
            </a:br>
            <a:r>
              <a:rPr lang="nl-NL" sz="2800" dirty="0"/>
              <a:t>Kokerbromelia</a:t>
            </a:r>
            <a:r>
              <a:rPr lang="nl-NL" sz="2400" dirty="0"/>
              <a:t>			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5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1026" name="Picture 2" descr="Afbeeldingsresultaat voor aechmea fasci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8" y="1612900"/>
            <a:ext cx="40537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echmea fasci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1" y="1612900"/>
            <a:ext cx="4107748" cy="34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D91E2D4D-7482-42E3-9C5A-F793AC1D3C48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Midden en Zuid-Amerika </a:t>
            </a:r>
          </a:p>
          <a:p>
            <a:r>
              <a:rPr lang="nl-NL" sz="2400" dirty="0"/>
              <a:t>Tropisch klimaat</a:t>
            </a:r>
          </a:p>
        </p:txBody>
      </p:sp>
    </p:spTree>
    <p:extLst>
      <p:ext uri="{BB962C8B-B14F-4D97-AF65-F5344CB8AC3E}">
        <p14:creationId xmlns:p14="http://schemas.microsoft.com/office/powerpoint/2010/main" val="28929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ageratum houston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4756"/>
            <a:ext cx="4968552" cy="31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1125"/>
            <a:ext cx="6779096" cy="1264322"/>
          </a:xfrm>
        </p:spPr>
        <p:txBody>
          <a:bodyPr/>
          <a:lstStyle/>
          <a:p>
            <a:pPr algn="l"/>
            <a:r>
              <a:rPr lang="nl-NL" sz="3600" dirty="0" err="1"/>
              <a:t>Ageratum</a:t>
            </a:r>
            <a:r>
              <a:rPr lang="nl-NL" sz="3600" dirty="0"/>
              <a:t> </a:t>
            </a:r>
            <a:r>
              <a:rPr lang="nl-NL" sz="3600" dirty="0" err="1"/>
              <a:t>houstonianum</a:t>
            </a:r>
            <a:br>
              <a:rPr lang="nl-NL" sz="3600" dirty="0"/>
            </a:br>
            <a:r>
              <a:rPr lang="nl-NL" sz="3600" dirty="0"/>
              <a:t>-</a:t>
            </a:r>
            <a:endParaRPr lang="nl-NL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6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6146" name="Picture 2" descr="Afbeeldingsresultaat voor ageratum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38960"/>
            <a:ext cx="3528392" cy="45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24EDBD78-1E53-4F93-B29F-45D4BD49A2B6}"/>
              </a:ext>
            </a:extLst>
          </p:cNvPr>
          <p:cNvSpPr txBox="1">
            <a:spLocks/>
          </p:cNvSpPr>
          <p:nvPr/>
        </p:nvSpPr>
        <p:spPr>
          <a:xfrm>
            <a:off x="244601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Midden-Amerika </a:t>
            </a:r>
          </a:p>
          <a:p>
            <a:r>
              <a:rPr lang="nl-NL" sz="2400" dirty="0"/>
              <a:t> Tropisch en subtropisch klimaat</a:t>
            </a:r>
          </a:p>
        </p:txBody>
      </p:sp>
    </p:spTree>
    <p:extLst>
      <p:ext uri="{BB962C8B-B14F-4D97-AF65-F5344CB8AC3E}">
        <p14:creationId xmlns:p14="http://schemas.microsoft.com/office/powerpoint/2010/main" val="24302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ANd9GcSuEH4kr7CDXn4WHL38G8vvGBCj_y9zbnyx9RkNJKukBvjPwLfRGmJpnx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6692" y="3894137"/>
            <a:ext cx="3455988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634733" y="292770"/>
            <a:ext cx="5256584" cy="863823"/>
          </a:xfrm>
        </p:spPr>
        <p:txBody>
          <a:bodyPr/>
          <a:lstStyle/>
          <a:p>
            <a:pPr algn="l"/>
            <a:r>
              <a:rPr lang="en-US" sz="3600" dirty="0"/>
              <a:t>Allium </a:t>
            </a:r>
            <a:r>
              <a:rPr lang="en-US" sz="3600" dirty="0" err="1"/>
              <a:t>sphaerocephalon</a:t>
            </a:r>
            <a:br>
              <a:rPr lang="en-US" sz="2400" dirty="0"/>
            </a:br>
            <a:r>
              <a:rPr lang="en-US" sz="2800" dirty="0" err="1"/>
              <a:t>Sierui</a:t>
            </a:r>
            <a:r>
              <a:rPr lang="en-US" sz="2400" dirty="0"/>
              <a:t>				 </a:t>
            </a:r>
            <a:endParaRPr lang="nl-NL" sz="2400" dirty="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531225" y="6165850"/>
            <a:ext cx="61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8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485" name="AutoShape 5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20486" name="AutoShape 6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20487" name="Picture 7" descr="ANd9GcQzt7bTbAXI9Sf0dwoMP-dsFF7p23hhvzD7pB_TauDRz1YacRI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81932"/>
            <a:ext cx="2372949" cy="359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ANd9GcQ5nweI6zHd1AnUYfCp70r0iSZzxa8izDrvU81nZ4Rk9wnPX2L9a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4087" y="1129605"/>
            <a:ext cx="33416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jdelijke aanduiding voor inhoud 11">
            <a:extLst>
              <a:ext uri="{FF2B5EF4-FFF2-40B4-BE49-F238E27FC236}">
                <a16:creationId xmlns:a16="http://schemas.microsoft.com/office/drawing/2014/main" id="{A9EB7357-47C5-4D2D-97FF-DF54F41A1122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 Noord Afrika en West Azië</a:t>
            </a:r>
          </a:p>
          <a:p>
            <a:r>
              <a:rPr lang="nl-NL" sz="2400" dirty="0"/>
              <a:t> Subtropisch en landklimaat</a:t>
            </a:r>
          </a:p>
        </p:txBody>
      </p:sp>
    </p:spTree>
    <p:extLst>
      <p:ext uri="{BB962C8B-B14F-4D97-AF65-F5344CB8AC3E}">
        <p14:creationId xmlns:p14="http://schemas.microsoft.com/office/powerpoint/2010/main" val="487567291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utoUpdateAnimBg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err="1"/>
              <a:t>Alstroemeria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Incalelie					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44714E45-4132-4545-AAD7-6AEBC97E1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5045919"/>
            <a:ext cx="4861172" cy="1652291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Andesgebergte, Zuid-Amerika </a:t>
            </a:r>
          </a:p>
          <a:p>
            <a:r>
              <a:rPr lang="nl-NL" sz="2400" dirty="0"/>
              <a:t>Wisselend klimaat</a:t>
            </a:r>
          </a:p>
          <a:p>
            <a:pPr marL="0" indent="0">
              <a:buNone/>
            </a:pPr>
            <a:r>
              <a:rPr lang="nl-NL" sz="2400" dirty="0"/>
              <a:t>     Tropisch tot landklimaat </a:t>
            </a:r>
          </a:p>
        </p:txBody>
      </p:sp>
      <p:pic>
        <p:nvPicPr>
          <p:cNvPr id="1026" name="Picture 2" descr="Afbeeldingsresultaat voor alstroem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04" y="1628800"/>
            <a:ext cx="3840361" cy="33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lstroem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600400" cy="48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091881" y="3080465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552184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9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814F5D7-D2A9-4B0D-8B7E-B602CED0F7F6}"/>
              </a:ext>
            </a:extLst>
          </p:cNvPr>
          <p:cNvSpPr/>
          <p:nvPr/>
        </p:nvSpPr>
        <p:spPr>
          <a:xfrm>
            <a:off x="4644009" y="1628800"/>
            <a:ext cx="2849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6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11144" cy="1282154"/>
          </a:xfrm>
        </p:spPr>
        <p:txBody>
          <a:bodyPr/>
          <a:lstStyle/>
          <a:p>
            <a:pPr algn="l"/>
            <a:r>
              <a:rPr lang="nl-NL" sz="3600" dirty="0" err="1"/>
              <a:t>Amaranthus</a:t>
            </a:r>
            <a:r>
              <a:rPr lang="nl-NL" sz="3600" dirty="0"/>
              <a:t> </a:t>
            </a:r>
            <a:r>
              <a:rPr lang="nl-NL" sz="3600" dirty="0" err="1"/>
              <a:t>caudatus</a:t>
            </a:r>
            <a:br>
              <a:rPr lang="nl-NL" sz="3600" dirty="0"/>
            </a:br>
            <a:r>
              <a:rPr lang="nl-NL" sz="2800" dirty="0"/>
              <a:t>(Hangende) Kattestaart</a:t>
            </a:r>
            <a:r>
              <a:rPr lang="nl-NL" sz="2400" dirty="0"/>
              <a:t>				</a:t>
            </a:r>
          </a:p>
        </p:txBody>
      </p:sp>
      <p:pic>
        <p:nvPicPr>
          <p:cNvPr id="3074" name="Picture 2" descr="Afbeeldingsresultaat voor amaranthus caud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45" y="692696"/>
            <a:ext cx="3552329" cy="47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maranthus caud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14504"/>
            <a:ext cx="3554338" cy="37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10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2713EA0F-115C-4C48-AD5C-6EBD49EE4B6A}"/>
              </a:ext>
            </a:extLst>
          </p:cNvPr>
          <p:cNvSpPr txBox="1">
            <a:spLocks/>
          </p:cNvSpPr>
          <p:nvPr/>
        </p:nvSpPr>
        <p:spPr>
          <a:xfrm>
            <a:off x="18703" y="4077072"/>
            <a:ext cx="3329161" cy="25202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Gematigde tot Tropische gebieden</a:t>
            </a:r>
          </a:p>
          <a:p>
            <a:r>
              <a:rPr lang="nl-NL" sz="2400" dirty="0"/>
              <a:t>Gematigd en tropisch klimaat</a:t>
            </a:r>
          </a:p>
        </p:txBody>
      </p:sp>
    </p:spTree>
    <p:extLst>
      <p:ext uri="{BB962C8B-B14F-4D97-AF65-F5344CB8AC3E}">
        <p14:creationId xmlns:p14="http://schemas.microsoft.com/office/powerpoint/2010/main" val="2655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3483</TotalTime>
  <Words>274</Words>
  <Application>Microsoft Office PowerPoint</Application>
  <PresentationFormat>Diavoorstelling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Kantoorthema</vt:lpstr>
      <vt:lpstr>1_Kantoorthema</vt:lpstr>
      <vt:lpstr>2_Kantoorthema</vt:lpstr>
      <vt:lpstr>PowerPoint-presentatie</vt:lpstr>
      <vt:lpstr> </vt:lpstr>
      <vt:lpstr>Achillea filipendulina Duizenblad    </vt:lpstr>
      <vt:lpstr>Adiantum raddianum Venushaar    </vt:lpstr>
      <vt:lpstr>Aechmea fasciata Kokerbromelia   </vt:lpstr>
      <vt:lpstr>Ageratum houstonianum -</vt:lpstr>
      <vt:lpstr>Allium sphaerocephalon Sierui     </vt:lpstr>
      <vt:lpstr>Alstroemeria  Incalelie     </vt:lpstr>
      <vt:lpstr>Amaranthus caudatus (Hangende) Kattestaart    </vt:lpstr>
      <vt:lpstr>Ammi majus Witte kantbloem  </vt:lpstr>
      <vt:lpstr>Ananas comosus ‘Variegatus’ Bonte ananas </vt:lpstr>
      <vt:lpstr>Beoordeling:    Totaal punten  = cijfer  2,2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Silvia Ragas</dc:creator>
  <cp:lastModifiedBy>Jacintha Westerink</cp:lastModifiedBy>
  <cp:revision>156</cp:revision>
  <cp:lastPrinted>2011-11-22T17:53:40Z</cp:lastPrinted>
  <dcterms:created xsi:type="dcterms:W3CDTF">2011-10-14T07:30:03Z</dcterms:created>
  <dcterms:modified xsi:type="dcterms:W3CDTF">2020-10-05T14:16:11Z</dcterms:modified>
</cp:coreProperties>
</file>